
<file path=[Content_Types].xml><?xml version="1.0" encoding="utf-8"?>
<Types xmlns="http://schemas.openxmlformats.org/package/2006/content-types">
  <Override PartName="/ppt/slideLayouts/slideLayout4.xml" ContentType="application/vnd.openxmlformats-officedocument.presentationml.slideLayout+xml"/>
  <Default Extension="jpeg" ContentType="image/jpeg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Default Extension="rels" ContentType="application/vnd.openxmlformats-package.relationship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97335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6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flip="none" rotWithShape="1">
          <a:gsLst>
            <a:gs pos="0">
              <a:srgbClr val="97335C"/>
            </a:gs>
            <a:gs pos="77000">
              <a:srgbClr val="FFFFFF"/>
            </a:gs>
          </a:gsLst>
          <a:lin ang="161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2D9A-43AA-BA4B-B8CA-D1BCC730CA91}" type="datetimeFigureOut">
              <a:rPr lang="en-GB" smtClean="0"/>
              <a:t>4/5/18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3FCE-E22E-0F49-8EB5-037E39FED91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39" y="211659"/>
            <a:ext cx="8712285" cy="880052"/>
          </a:xfrm>
        </p:spPr>
        <p:txBody>
          <a:bodyPr/>
          <a:lstStyle/>
          <a:p>
            <a:r>
              <a:rPr lang="en-GB" u="sng" dirty="0" smtClean="0">
                <a:latin typeface="Comic Sans MS"/>
                <a:cs typeface="Comic Sans MS"/>
              </a:rPr>
              <a:t>Project Week: Cat Shelter</a:t>
            </a:r>
            <a:endParaRPr lang="en-GB" u="sng" dirty="0">
              <a:latin typeface="Comic Sans MS"/>
              <a:cs typeface="Comic Sans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41765"/>
            <a:ext cx="6400800" cy="69067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Rachael Ellen, E20, </a:t>
            </a:r>
            <a:r>
              <a:rPr lang="en-GB" dirty="0" err="1" smtClean="0">
                <a:solidFill>
                  <a:schemeClr val="bg1"/>
                </a:solidFill>
              </a:rPr>
              <a:t>Codeclan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30450" y="1388547"/>
            <a:ext cx="3364590" cy="4486119"/>
            <a:chOff x="1854886" y="1388547"/>
            <a:chExt cx="3364590" cy="4486119"/>
          </a:xfrm>
        </p:grpSpPr>
        <p:pic>
          <p:nvPicPr>
            <p:cNvPr id="5" name="Picture 4" descr="Image uploaded from iOS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886" y="1388547"/>
              <a:ext cx="3364590" cy="4486119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Rectangle 5"/>
            <p:cNvSpPr/>
            <p:nvPr/>
          </p:nvSpPr>
          <p:spPr>
            <a:xfrm>
              <a:off x="1854886" y="1581866"/>
              <a:ext cx="1270076" cy="32305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88106" y="1440629"/>
            <a:ext cx="1030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 is it…!</a:t>
            </a:r>
          </a:p>
          <a:p>
            <a:r>
              <a:rPr lang="en-GB" dirty="0" smtClean="0"/>
              <a:t>&gt;.&lt;</a:t>
            </a:r>
            <a:endParaRPr lang="en-GB" dirty="0"/>
          </a:p>
        </p:txBody>
      </p:sp>
      <p:pic>
        <p:nvPicPr>
          <p:cNvPr id="9" name="Picture 8" descr="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46" y="2506118"/>
            <a:ext cx="4018234" cy="22351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5559373" y="4901555"/>
            <a:ext cx="225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Because cats…</a:t>
            </a:r>
            <a:r>
              <a:rPr lang="en-GB" dirty="0" err="1" smtClean="0">
                <a:solidFill>
                  <a:srgbClr val="FFFFFF"/>
                </a:solidFill>
              </a:rPr>
              <a:t>yay</a:t>
            </a:r>
            <a:r>
              <a:rPr lang="en-GB" dirty="0" smtClean="0">
                <a:solidFill>
                  <a:srgbClr val="FFFFFF"/>
                </a:solidFill>
              </a:rPr>
              <a:t>! &lt;3</a:t>
            </a:r>
            <a:endParaRPr lang="en-GB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078"/>
            <a:ext cx="8229600" cy="810918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Comic Sans MS"/>
                <a:cs typeface="Comic Sans MS"/>
              </a:rPr>
              <a:t>Project Journey</a:t>
            </a:r>
            <a:endParaRPr lang="en-GB" sz="40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536" y="1172403"/>
            <a:ext cx="7196880" cy="1617483"/>
          </a:xfrm>
        </p:spPr>
        <p:txBody>
          <a:bodyPr>
            <a:noAutofit/>
          </a:bodyPr>
          <a:lstStyle/>
          <a:p>
            <a:r>
              <a:rPr lang="en-GB" sz="2000" dirty="0" smtClean="0">
                <a:latin typeface="Comic Sans MS"/>
                <a:cs typeface="Comic Sans MS"/>
              </a:rPr>
              <a:t>Weekend and Monday: user group (thanks Mum and Dad) and UX experience</a:t>
            </a:r>
          </a:p>
          <a:p>
            <a:r>
              <a:rPr lang="en-GB" sz="2000" dirty="0" smtClean="0">
                <a:latin typeface="Comic Sans MS"/>
                <a:cs typeface="Comic Sans MS"/>
              </a:rPr>
              <a:t>Eureka moment…made me realise it’s for a management system!</a:t>
            </a:r>
            <a:endParaRPr lang="en-GB" sz="2000" dirty="0">
              <a:latin typeface="Comic Sans MS"/>
              <a:cs typeface="Comic Sans MS"/>
            </a:endParaRPr>
          </a:p>
        </p:txBody>
      </p:sp>
      <p:pic>
        <p:nvPicPr>
          <p:cNvPr id="4" name="Picture 3" descr="proto_person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812" y="2855012"/>
            <a:ext cx="2893675" cy="385823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536" y="2855012"/>
          <a:ext cx="4978425" cy="342209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59475"/>
                <a:gridCol w="1659475"/>
                <a:gridCol w="1659475"/>
              </a:tblGrid>
              <a:tr h="305911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As a…</a:t>
                      </a:r>
                      <a:endParaRPr lang="en-GB" sz="1100" dirty="0"/>
                    </a:p>
                  </a:txBody>
                  <a:tcPr marL="52021" marR="52021" marT="26010" marB="260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I want to…</a:t>
                      </a:r>
                      <a:endParaRPr lang="en-GB" sz="1100" dirty="0"/>
                    </a:p>
                  </a:txBody>
                  <a:tcPr marL="52021" marR="52021" marT="26010" marB="260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So that…</a:t>
                      </a:r>
                      <a:endParaRPr lang="en-GB" sz="1100" dirty="0"/>
                    </a:p>
                  </a:txBody>
                  <a:tcPr marL="52021" marR="52021" marT="26010" marB="26010"/>
                </a:tc>
              </a:tr>
              <a:tr h="823907">
                <a:tc>
                  <a:txBody>
                    <a:bodyPr/>
                    <a:lstStyle/>
                    <a:p>
                      <a:r>
                        <a:rPr lang="en-GB" sz="800" baseline="0" dirty="0" smtClean="0"/>
                        <a:t>Cat shelter owner with an expanding business based on paper records,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Move from a paper based filing system to</a:t>
                      </a:r>
                      <a:r>
                        <a:rPr lang="en-GB" sz="800" baseline="0" dirty="0" smtClean="0"/>
                        <a:t> a digital database system</a:t>
                      </a:r>
                      <a:r>
                        <a:rPr lang="en-GB" sz="800" dirty="0" smtClean="0"/>
                        <a:t> 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I can be more</a:t>
                      </a:r>
                      <a:r>
                        <a:rPr lang="en-GB" sz="800" baseline="0" dirty="0" smtClean="0"/>
                        <a:t> organised with tracking animals and potential owners, and not worry about losing data due to my horse eating the papers through the window.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</a:tr>
              <a:tr h="734186"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Business owner with ambition</a:t>
                      </a:r>
                      <a:r>
                        <a:rPr lang="en-GB" sz="800" baseline="0" dirty="0" smtClean="0"/>
                        <a:t> to grow my business and allow accessibility for potential ,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Have an online pets’ profile which would allow owners to search for meaningful information on potential pets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I have a</a:t>
                      </a:r>
                      <a:r>
                        <a:rPr lang="en-GB" sz="800" baseline="0" dirty="0" smtClean="0"/>
                        <a:t> larger customer base to </a:t>
                      </a:r>
                      <a:r>
                        <a:rPr lang="en-GB" sz="800" baseline="0" dirty="0" err="1" smtClean="0"/>
                        <a:t>rehome</a:t>
                      </a:r>
                      <a:r>
                        <a:rPr lang="en-GB" sz="800" baseline="0" dirty="0" smtClean="0"/>
                        <a:t> more of my adorable and delightful homeless cats.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</a:tr>
              <a:tr h="823907"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Partner to my husband</a:t>
                      </a:r>
                      <a:r>
                        <a:rPr lang="en-GB" sz="800" baseline="0" dirty="0" smtClean="0"/>
                        <a:t> who is a small animal </a:t>
                      </a:r>
                      <a:r>
                        <a:rPr lang="en-GB" sz="800" baseline="0" dirty="0" smtClean="0"/>
                        <a:t>vet who wants to link his business with mine,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Include his business with my own by offering vet</a:t>
                      </a:r>
                      <a:r>
                        <a:rPr lang="en-GB" sz="800" baseline="0" dirty="0" smtClean="0"/>
                        <a:t> services to my customers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My customers know they can come to him for pet health advice, that I can still keep in touch with the pets, and so that my husband</a:t>
                      </a:r>
                      <a:r>
                        <a:rPr lang="en-GB" sz="800" baseline="0" dirty="0" smtClean="0"/>
                        <a:t> and I can expand our empire.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</a:tr>
              <a:tr h="734186"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Person who loves animals</a:t>
                      </a:r>
                      <a:r>
                        <a:rPr lang="en-GB" sz="800" baseline="0" dirty="0" smtClean="0"/>
                        <a:t> and wants the best for them,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Have a system where I can collect as much information about a new owner as possible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So that I can pair them</a:t>
                      </a:r>
                      <a:r>
                        <a:rPr lang="en-GB" sz="800" baseline="0" dirty="0" smtClean="0"/>
                        <a:t> with their best pet match or suggest they should get a hamster if they’re not willing to cat worship.</a:t>
                      </a:r>
                      <a:endParaRPr lang="en-GB" sz="800" dirty="0"/>
                    </a:p>
                  </a:txBody>
                  <a:tcPr marL="52021" marR="52021" marT="26010" marB="26010"/>
                </a:tc>
              </a:tr>
            </a:tbl>
          </a:graphicData>
        </a:graphic>
      </p:graphicFrame>
      <p:pic>
        <p:nvPicPr>
          <p:cNvPr id="6" name="Picture 5" descr="Unknown-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757" y="1183260"/>
            <a:ext cx="1372730" cy="137273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84536" y="976995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67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Comic Sans MS"/>
                <a:cs typeface="Comic Sans MS"/>
              </a:rPr>
              <a:t>I couldn’t work this out…</a:t>
            </a:r>
            <a:br>
              <a:rPr lang="en-GB" dirty="0" smtClean="0">
                <a:latin typeface="Comic Sans MS"/>
                <a:cs typeface="Comic Sans MS"/>
              </a:rPr>
            </a:br>
            <a:r>
              <a:rPr lang="en-GB" dirty="0" smtClean="0">
                <a:latin typeface="Comic Sans MS"/>
                <a:cs typeface="Comic Sans MS"/>
              </a:rPr>
              <a:t>which id belongs to which class?</a:t>
            </a:r>
            <a:br>
              <a:rPr lang="en-GB" dirty="0" smtClean="0">
                <a:latin typeface="Comic Sans MS"/>
                <a:cs typeface="Comic Sans MS"/>
              </a:rPr>
            </a:br>
            <a:r>
              <a:rPr lang="en-GB" dirty="0" smtClean="0">
                <a:latin typeface="Comic Sans MS"/>
                <a:cs typeface="Comic Sans MS"/>
              </a:rPr>
              <a:t>Got there in the end.</a:t>
            </a:r>
            <a:endParaRPr lang="en-GB" dirty="0">
              <a:latin typeface="Comic Sans MS"/>
              <a:cs typeface="Comic Sans MS"/>
            </a:endParaRPr>
          </a:p>
        </p:txBody>
      </p:sp>
      <p:pic>
        <p:nvPicPr>
          <p:cNvPr id="4" name="Content Placeholder 3" descr="Screen Shot 2018-04-05 at 16.38.08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1180" b="-11180"/>
          <a:stretch>
            <a:fillRect/>
          </a:stretch>
        </p:blipFill>
        <p:spPr>
          <a:xfrm>
            <a:off x="1162777" y="2651381"/>
            <a:ext cx="6989346" cy="3843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39" y="3276512"/>
            <a:ext cx="2240752" cy="13153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84536" y="2430057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latin typeface="Comic Sans MS"/>
                <a:cs typeface="Comic Sans MS"/>
              </a:rPr>
              <a:t>The token specs file…</a:t>
            </a:r>
            <a:br>
              <a:rPr lang="en-GB" dirty="0" smtClean="0">
                <a:latin typeface="Comic Sans MS"/>
                <a:cs typeface="Comic Sans MS"/>
              </a:rPr>
            </a:br>
            <a:r>
              <a:rPr lang="en-GB" dirty="0" smtClean="0">
                <a:latin typeface="Comic Sans MS"/>
                <a:cs typeface="Comic Sans MS"/>
              </a:rPr>
              <a:t>pretty pointless!</a:t>
            </a:r>
            <a:endParaRPr lang="en-GB" dirty="0">
              <a:latin typeface="Comic Sans MS"/>
              <a:cs typeface="Comic Sans MS"/>
            </a:endParaRPr>
          </a:p>
        </p:txBody>
      </p:sp>
      <p:pic>
        <p:nvPicPr>
          <p:cNvPr id="4" name="Content Placeholder 3" descr="Screen Shot 2018-04-05 at 16.53.4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494" r="-9494"/>
          <a:stretch>
            <a:fillRect/>
          </a:stretch>
        </p:blipFill>
        <p:spPr>
          <a:xfrm>
            <a:off x="457200" y="1958433"/>
            <a:ext cx="822960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Unknow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02" y="2071923"/>
            <a:ext cx="1386154" cy="1386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184536" y="1724446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9356"/>
            <a:ext cx="9144000" cy="1324378"/>
          </a:xfrm>
        </p:spPr>
        <p:txBody>
          <a:bodyPr>
            <a:noAutofit/>
          </a:bodyPr>
          <a:lstStyle/>
          <a:p>
            <a:r>
              <a:rPr lang="en-GB" sz="3800" dirty="0" smtClean="0">
                <a:latin typeface="Comic Sans MS"/>
                <a:cs typeface="Comic Sans MS"/>
              </a:rPr>
              <a:t>After a handful of database errors…</a:t>
            </a:r>
            <a:br>
              <a:rPr lang="en-GB" sz="3800" dirty="0" smtClean="0">
                <a:latin typeface="Comic Sans MS"/>
                <a:cs typeface="Comic Sans MS"/>
              </a:rPr>
            </a:br>
            <a:r>
              <a:rPr lang="en-GB" sz="3800" dirty="0" smtClean="0">
                <a:latin typeface="Comic Sans MS"/>
                <a:cs typeface="Comic Sans MS"/>
              </a:rPr>
              <a:t>and a </a:t>
            </a:r>
            <a:r>
              <a:rPr lang="en-GB" sz="3800" b="1" dirty="0" smtClean="0">
                <a:latin typeface="Comic Sans MS"/>
                <a:cs typeface="Comic Sans MS"/>
              </a:rPr>
              <a:t>truck tonne </a:t>
            </a:r>
            <a:r>
              <a:rPr lang="en-GB" sz="3800" dirty="0" smtClean="0">
                <a:latin typeface="Comic Sans MS"/>
                <a:cs typeface="Comic Sans MS"/>
              </a:rPr>
              <a:t>of Sinatra errors…</a:t>
            </a:r>
            <a:br>
              <a:rPr lang="en-GB" sz="3800" dirty="0" smtClean="0">
                <a:latin typeface="Comic Sans MS"/>
                <a:cs typeface="Comic Sans MS"/>
              </a:rPr>
            </a:br>
            <a:endParaRPr lang="en-GB" sz="38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909" y="1975690"/>
            <a:ext cx="8229600" cy="701179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en-GB" dirty="0" smtClean="0">
                <a:latin typeface="Comic Sans MS"/>
                <a:cs typeface="Comic Sans MS"/>
              </a:rPr>
              <a:t>We have lift off! Let’s take a look. By the way, there’s 21 files of code sitting behind this kitty pad.</a:t>
            </a:r>
            <a:endParaRPr lang="en-GB" dirty="0">
              <a:latin typeface="Comic Sans MS"/>
              <a:cs typeface="Comic Sans MS"/>
            </a:endParaRPr>
          </a:p>
        </p:txBody>
      </p:sp>
      <p:pic>
        <p:nvPicPr>
          <p:cNvPr id="4" name="Picture 3" descr="Screen Shot 2018-04-05 at 17.20.42.png"/>
          <p:cNvPicPr>
            <a:picLocks noChangeAspect="1"/>
          </p:cNvPicPr>
          <p:nvPr/>
        </p:nvPicPr>
        <p:blipFill>
          <a:blip r:embed="rId2"/>
          <a:srcRect t="5565" r="1706" b="5539"/>
          <a:stretch>
            <a:fillRect/>
          </a:stretch>
        </p:blipFill>
        <p:spPr>
          <a:xfrm>
            <a:off x="1259183" y="2763717"/>
            <a:ext cx="6883781" cy="3891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184536" y="1682612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15" y="274638"/>
            <a:ext cx="8803423" cy="11430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Comic Sans MS"/>
                <a:cs typeface="Comic Sans MS"/>
              </a:rPr>
              <a:t>Some tricks I learned along the way</a:t>
            </a:r>
            <a:endParaRPr lang="en-GB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46347"/>
          </a:xfrm>
        </p:spPr>
        <p:txBody>
          <a:bodyPr>
            <a:normAutofit/>
          </a:bodyPr>
          <a:lstStyle/>
          <a:p>
            <a:r>
              <a:rPr lang="en-GB" sz="3000" dirty="0" smtClean="0">
                <a:latin typeface="Comic Sans MS"/>
                <a:cs typeface="Comic Sans MS"/>
              </a:rPr>
              <a:t>Read-only boxes</a:t>
            </a:r>
          </a:p>
          <a:p>
            <a:endParaRPr lang="en-GB" sz="3000" dirty="0" smtClean="0">
              <a:latin typeface="Comic Sans MS"/>
              <a:cs typeface="Comic Sans MS"/>
            </a:endParaRPr>
          </a:p>
          <a:p>
            <a:endParaRPr lang="en-GB" sz="3000" dirty="0" smtClean="0">
              <a:latin typeface="Comic Sans MS"/>
              <a:cs typeface="Comic Sans MS"/>
            </a:endParaRPr>
          </a:p>
          <a:p>
            <a:endParaRPr lang="en-GB" sz="3000" dirty="0" smtClean="0">
              <a:latin typeface="Comic Sans MS"/>
              <a:cs typeface="Comic Sans MS"/>
            </a:endParaRPr>
          </a:p>
          <a:p>
            <a:r>
              <a:rPr lang="en-GB" sz="3000" dirty="0" smtClean="0">
                <a:latin typeface="Comic Sans MS"/>
                <a:cs typeface="Comic Sans MS"/>
              </a:rPr>
              <a:t>Description box length</a:t>
            </a:r>
            <a:endParaRPr lang="en-GB" sz="3000" dirty="0">
              <a:latin typeface="Comic Sans MS"/>
              <a:cs typeface="Comic Sans MS"/>
            </a:endParaRPr>
          </a:p>
        </p:txBody>
      </p:sp>
      <p:pic>
        <p:nvPicPr>
          <p:cNvPr id="7" name="Picture 6" descr="Screen Shot 2018-04-05 at 17.28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15" y="2326006"/>
            <a:ext cx="7353417" cy="992866"/>
          </a:xfrm>
          <a:prstGeom prst="rect">
            <a:avLst/>
          </a:prstGeom>
        </p:spPr>
      </p:pic>
      <p:pic>
        <p:nvPicPr>
          <p:cNvPr id="8" name="Picture 7" descr="Screen Shot 2018-04-05 at 17.29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15" y="4562967"/>
            <a:ext cx="7353417" cy="7864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85695" y="2800373"/>
            <a:ext cx="1044137" cy="31191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809350" y="4864945"/>
            <a:ext cx="1044137" cy="31191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184536" y="1416050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7795" y="2985279"/>
            <a:ext cx="222399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>
                <a:latin typeface="Comic Sans MS"/>
                <a:ea typeface="+mj-ea"/>
                <a:cs typeface="Comic Sans MS"/>
              </a:rPr>
              <a:t>T</a:t>
            </a:r>
            <a:r>
              <a:rPr lang="en-GB" sz="4400" dirty="0" smtClean="0">
                <a:latin typeface="Comic Sans MS"/>
                <a:ea typeface="+mj-ea"/>
                <a:cs typeface="Comic Sans MS"/>
              </a:rPr>
              <a:t>ime…</a:t>
            </a:r>
            <a:endParaRPr kumimoji="0" lang="en-GB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j-ea"/>
              <a:cs typeface="Comic Sans M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298801"/>
            <a:ext cx="8229600" cy="2344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Flex the navigation</a:t>
            </a:r>
            <a:r>
              <a:rPr kumimoji="0" lang="en-GB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bar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Make neater and more playful buttons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3200" dirty="0" smtClean="0">
                <a:latin typeface="Comic Sans MS"/>
                <a:cs typeface="Comic Sans MS"/>
              </a:rPr>
              <a:t>Add photo to page when adding a new cat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3200" dirty="0" smtClean="0">
                <a:latin typeface="Comic Sans MS"/>
                <a:cs typeface="Comic Sans MS"/>
              </a:rPr>
              <a:t>Currently Maggie can’t adopt a new cat (she has more than 3): would need to make another logic statement to address this.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54732"/>
            <a:ext cx="331964" cy="331964"/>
          </a:xfrm>
          <a:prstGeom prst="rect">
            <a:avLst/>
          </a:prstGeom>
        </p:spPr>
      </p:pic>
      <p:pic>
        <p:nvPicPr>
          <p:cNvPr id="7" name="Picture 6" descr="riddle.jpg"/>
          <p:cNvPicPr>
            <a:picLocks noChangeAspect="1"/>
          </p:cNvPicPr>
          <p:nvPr/>
        </p:nvPicPr>
        <p:blipFill>
          <a:blip r:embed="rId3"/>
          <a:srcRect t="18995" b="21963"/>
          <a:stretch>
            <a:fillRect/>
          </a:stretch>
        </p:blipFill>
        <p:spPr>
          <a:xfrm>
            <a:off x="337796" y="428950"/>
            <a:ext cx="3759296" cy="2219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spiral-cl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476" y="657254"/>
            <a:ext cx="2838324" cy="1893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97091" y="1085556"/>
            <a:ext cx="222399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 smtClean="0">
                <a:latin typeface="Comic Sans MS"/>
                <a:ea typeface="+mj-ea"/>
                <a:cs typeface="Comic Sans MS"/>
              </a:rPr>
              <a:t>=</a:t>
            </a:r>
            <a:endParaRPr kumimoji="0" lang="en-GB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j-ea"/>
              <a:cs typeface="Comic Sans M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84536" y="2983691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>
                <a:latin typeface="Comic Sans MS"/>
                <a:cs typeface="Comic Sans MS"/>
              </a:rPr>
              <a:t>Achieved a lot in 5 weeks </a:t>
            </a:r>
            <a:r>
              <a:rPr lang="en-US" sz="4000" dirty="0" err="1" smtClean="0">
                <a:latin typeface="Comic Sans MS"/>
                <a:cs typeface="Comic Sans MS"/>
                <a:sym typeface="Wingdings"/>
              </a:rPr>
              <a:t></a:t>
            </a:r>
            <a:endParaRPr lang="en-GB" sz="40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44853" cy="4525963"/>
          </a:xfrm>
        </p:spPr>
        <p:txBody>
          <a:bodyPr>
            <a:normAutofit/>
          </a:bodyPr>
          <a:lstStyle/>
          <a:p>
            <a:r>
              <a:rPr lang="en-GB" sz="2800" dirty="0" smtClean="0">
                <a:latin typeface="Comic Sans MS"/>
                <a:cs typeface="Comic Sans MS"/>
              </a:rPr>
              <a:t>Thank you so much to </a:t>
            </a:r>
            <a:r>
              <a:rPr lang="en-GB" sz="2800" dirty="0" err="1" smtClean="0">
                <a:latin typeface="Comic Sans MS"/>
                <a:cs typeface="Comic Sans MS"/>
              </a:rPr>
              <a:t>Pawel</a:t>
            </a:r>
            <a:r>
              <a:rPr lang="en-GB" sz="2800" dirty="0" smtClean="0">
                <a:latin typeface="Comic Sans MS"/>
                <a:cs typeface="Comic Sans MS"/>
              </a:rPr>
              <a:t>, Keith and Sandy (and Sian!) for getting us through </a:t>
            </a:r>
            <a:r>
              <a:rPr lang="en-GB" sz="2800" dirty="0" err="1" smtClean="0">
                <a:latin typeface="Comic Sans MS"/>
                <a:cs typeface="Comic Sans MS"/>
              </a:rPr>
              <a:t>til</a:t>
            </a:r>
            <a:r>
              <a:rPr lang="en-GB" sz="2800" dirty="0" smtClean="0">
                <a:latin typeface="Comic Sans MS"/>
                <a:cs typeface="Comic Sans MS"/>
              </a:rPr>
              <a:t> now</a:t>
            </a:r>
          </a:p>
          <a:p>
            <a:endParaRPr lang="en-GB" sz="2800" dirty="0" smtClean="0">
              <a:latin typeface="Comic Sans MS"/>
              <a:cs typeface="Comic Sans MS"/>
            </a:endParaRPr>
          </a:p>
          <a:p>
            <a:r>
              <a:rPr lang="en-GB" sz="2800" dirty="0" smtClean="0">
                <a:latin typeface="Comic Sans MS"/>
                <a:cs typeface="Comic Sans MS"/>
              </a:rPr>
              <a:t>Thank you so much all my awesome E20-ers, your support has been amazing &lt;3</a:t>
            </a:r>
          </a:p>
        </p:txBody>
      </p:sp>
      <p:pic>
        <p:nvPicPr>
          <p:cNvPr id="4" name="Picture 3" descr="realit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053" y="1515342"/>
            <a:ext cx="4050561" cy="5128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184536" y="1372626"/>
            <a:ext cx="8787951" cy="1588"/>
          </a:xfrm>
          <a:prstGeom prst="line">
            <a:avLst/>
          </a:prstGeom>
          <a:ln>
            <a:solidFill>
              <a:srgbClr val="97335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468</Words>
  <Application>Microsoft Macintosh PowerPoint</Application>
  <PresentationFormat>On-screen Show (4:3)</PresentationFormat>
  <Paragraphs>43</Paragraphs>
  <Slides>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Project Week: Cat Shelter</vt:lpstr>
      <vt:lpstr>Project Journey</vt:lpstr>
      <vt:lpstr>I couldn’t work this out… which id belongs to which class? Got there in the end.</vt:lpstr>
      <vt:lpstr>The token specs file… pretty pointless!</vt:lpstr>
      <vt:lpstr>After a handful of database errors… and a truck tonne of Sinatra errors… </vt:lpstr>
      <vt:lpstr>Some tricks I learned along the way</vt:lpstr>
      <vt:lpstr>Slide 7</vt:lpstr>
      <vt:lpstr>Achieved a lot in 5 weeks 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Week: Cat Shelter</dc:title>
  <dc:creator>h</dc:creator>
  <cp:lastModifiedBy>h</cp:lastModifiedBy>
  <cp:revision>8</cp:revision>
  <dcterms:created xsi:type="dcterms:W3CDTF">2018-04-05T15:14:12Z</dcterms:created>
  <dcterms:modified xsi:type="dcterms:W3CDTF">2018-04-05T16:43:31Z</dcterms:modified>
</cp:coreProperties>
</file>